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62"/>
  </p:notesMasterIdLst>
  <p:sldIdLst>
    <p:sldId id="258" r:id="rId2"/>
    <p:sldId id="378" r:id="rId3"/>
    <p:sldId id="343" r:id="rId4"/>
    <p:sldId id="262" r:id="rId5"/>
    <p:sldId id="259" r:id="rId6"/>
    <p:sldId id="263" r:id="rId7"/>
    <p:sldId id="260" r:id="rId8"/>
    <p:sldId id="261" r:id="rId9"/>
    <p:sldId id="264" r:id="rId10"/>
    <p:sldId id="288" r:id="rId11"/>
    <p:sldId id="346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352" r:id="rId20"/>
    <p:sldId id="353" r:id="rId21"/>
    <p:sldId id="354" r:id="rId22"/>
    <p:sldId id="355" r:id="rId23"/>
    <p:sldId id="278" r:id="rId24"/>
    <p:sldId id="315" r:id="rId25"/>
    <p:sldId id="316" r:id="rId26"/>
    <p:sldId id="318" r:id="rId27"/>
    <p:sldId id="314" r:id="rId28"/>
    <p:sldId id="279" r:id="rId29"/>
    <p:sldId id="289" r:id="rId30"/>
    <p:sldId id="291" r:id="rId31"/>
    <p:sldId id="290" r:id="rId32"/>
    <p:sldId id="292" r:id="rId33"/>
    <p:sldId id="295" r:id="rId34"/>
    <p:sldId id="296" r:id="rId35"/>
    <p:sldId id="280" r:id="rId36"/>
    <p:sldId id="281" r:id="rId37"/>
    <p:sldId id="282" r:id="rId38"/>
    <p:sldId id="283" r:id="rId39"/>
    <p:sldId id="286" r:id="rId40"/>
    <p:sldId id="287" r:id="rId41"/>
    <p:sldId id="302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45" r:id="rId50"/>
    <p:sldId id="344" r:id="rId51"/>
    <p:sldId id="285" r:id="rId52"/>
    <p:sldId id="297" r:id="rId53"/>
    <p:sldId id="298" r:id="rId54"/>
    <p:sldId id="299" r:id="rId55"/>
    <p:sldId id="300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 snapToObjects="1" showGuide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77452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3862125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404768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29000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566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E697-AA43-E442-B372-87DE65D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B0F9-27EF-F348-8ADD-22AE885F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282390"/>
            <a:ext cx="10327008" cy="46166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assignments coming out Wednesday.  Email helpline TODAY if you haven’t submitted preferences.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HW2: grades coming tonight.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HW3: due Wed @ 11:59pm.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HW4: individual assignment.  No working with other students.  Feel free to use Ed, OHs, and Google like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B7F9B-2413-3646-9C8B-67833F5F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8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39703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8379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7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8443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8886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7873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2569440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7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29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8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41139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416547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6109</TotalTime>
  <Words>2786</Words>
  <Application>Microsoft Macintosh PowerPoint</Application>
  <PresentationFormat>Widescreen</PresentationFormat>
  <Paragraphs>375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Karla</vt:lpstr>
      <vt:lpstr>GEC_template</vt:lpstr>
      <vt:lpstr>Lecture 10: Classification and Logistic Regression </vt:lpstr>
      <vt:lpstr>Announcements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169</cp:revision>
  <cp:lastPrinted>2019-10-07T17:04:19Z</cp:lastPrinted>
  <dcterms:created xsi:type="dcterms:W3CDTF">2018-07-11T02:31:23Z</dcterms:created>
  <dcterms:modified xsi:type="dcterms:W3CDTF">2019-10-07T17:11:42Z</dcterms:modified>
</cp:coreProperties>
</file>